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DF6E01B-75D7-457B-B9E2-56BFB6840BF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43313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486379-1B72-4799-BDF0-E6D98EF3341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6566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2841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Go to site via hyperlink and look at the 4 areas of GTIL:</a:t>
            </a:r>
          </a:p>
          <a:p>
            <a:r>
              <a:rPr lang="en-AU" dirty="0" smtClean="0"/>
              <a:t>1. Initial teacher education</a:t>
            </a:r>
          </a:p>
          <a:p>
            <a:r>
              <a:rPr lang="en-AU" dirty="0" smtClean="0"/>
              <a:t>2. Entry into the profession</a:t>
            </a:r>
          </a:p>
          <a:p>
            <a:r>
              <a:rPr lang="en-AU" dirty="0" smtClean="0"/>
              <a:t>3. Develop and maintain professional practice – look specifically at the timeline and discuss the implications of this</a:t>
            </a:r>
          </a:p>
          <a:p>
            <a:r>
              <a:rPr lang="en-AU" dirty="0" smtClean="0"/>
              <a:t>4. Recognise and share outstanding practice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70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Look specifically at </a:t>
            </a:r>
            <a:r>
              <a:rPr lang="en-AU" smtClean="0"/>
              <a:t>the timeline on page 7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98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281F16-A4CB-47F2-8A87-FC9E30EC3C9A}" type="datetimeFigureOut">
              <a:rPr lang="en-AU" smtClean="0"/>
              <a:t>24/03/2014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34BD79-1745-4BDD-A2FC-0CC0C9ADAF62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our-services/schools/great-teaching-inspired-learn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s.nsw.edu.au/media/downloads/news/greatteaching/gtil_blueprint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.nsw.gov.au/our-services/schools/great-teaching-inspired-learn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c.nsw.edu.au/SiteMedia/w3svc361/Uploads/Documents/GTIL%20Recommendation%2010.1%20Consultation%20Paper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wteachers.nsw.edu.au/great-teaching-inspired-learn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Great Teaching, Inspired Learning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http://</a:t>
            </a:r>
            <a:r>
              <a:rPr lang="en-AU" dirty="0" smtClean="0">
                <a:hlinkClick r:id="rId3"/>
              </a:rPr>
              <a:t>www.dec.nsw.gov.au/our-services/schools/great-teaching-inspired-learning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205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A blueprint for action was released in March, 2013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917032"/>
          </a:xfrm>
        </p:spPr>
        <p:txBody>
          <a:bodyPr>
            <a:normAutofit fontScale="70000" lnSpcReduction="20000"/>
          </a:bodyPr>
          <a:lstStyle/>
          <a:p>
            <a:r>
              <a:rPr lang="en-AU" dirty="0" smtClean="0"/>
              <a:t>Copies of the blueprint and a copy of the poster summarising the key points was sent out to schools mid 2013</a:t>
            </a:r>
          </a:p>
          <a:p>
            <a:r>
              <a:rPr lang="en-AU" b="1" dirty="0" smtClean="0">
                <a:effectLst/>
              </a:rPr>
              <a:t>Blueprint for action</a:t>
            </a:r>
          </a:p>
          <a:p>
            <a:r>
              <a:rPr lang="en-AU" dirty="0" smtClean="0">
                <a:effectLst/>
              </a:rPr>
              <a:t>The blueprint for action outlines the steps that might be taken to improve the quality of teaching and learning in NSW schools.</a:t>
            </a:r>
          </a:p>
          <a:p>
            <a:r>
              <a:rPr lang="en-AU" dirty="0" smtClean="0">
                <a:effectLst/>
              </a:rPr>
              <a:t>The </a:t>
            </a:r>
            <a:r>
              <a:rPr lang="en-AU" dirty="0" smtClean="0">
                <a:effectLst/>
                <a:hlinkClick r:id="rId2"/>
              </a:rPr>
              <a:t>blueprint </a:t>
            </a:r>
            <a:r>
              <a:rPr lang="en-AU" dirty="0" smtClean="0">
                <a:effectLst/>
              </a:rPr>
              <a:t>is based on:</a:t>
            </a:r>
          </a:p>
          <a:p>
            <a:pPr lvl="1"/>
            <a:r>
              <a:rPr lang="en-AU" dirty="0" smtClean="0">
                <a:effectLst/>
              </a:rPr>
              <a:t>submissions made in response to questions posed in the Great Teaching, Inspired Learning discussion paper and discussions with key stakeholder groups and individuals</a:t>
            </a:r>
          </a:p>
          <a:p>
            <a:pPr lvl="1"/>
            <a:r>
              <a:rPr lang="en-AU" dirty="0" smtClean="0">
                <a:effectLst/>
              </a:rPr>
              <a:t>comments made by 577 people via the NSW Government's Have Your Say online forum</a:t>
            </a:r>
          </a:p>
          <a:p>
            <a:pPr lvl="1"/>
            <a:r>
              <a:rPr lang="en-AU" dirty="0" smtClean="0">
                <a:effectLst/>
              </a:rPr>
              <a:t>research conducted by the Centre for Education Statistics and Evaluation (CESE). </a:t>
            </a:r>
          </a:p>
          <a:p>
            <a:pPr lvl="1"/>
            <a:r>
              <a:rPr lang="en-AU" dirty="0" smtClean="0">
                <a:effectLst/>
              </a:rPr>
              <a:t>The blueprint is now being implemented across the education sector in NSW.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39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57301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AU" dirty="0"/>
              <a:t>http://</a:t>
            </a:r>
            <a:r>
              <a:rPr lang="en-AU" dirty="0">
                <a:hlinkClick r:id="rId3"/>
              </a:rPr>
              <a:t>www.dec.nsw.gov.au/our-services/schools/great-teaching-inspired-learning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96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NSW government and NSW Institute of teachers consultation paper regarding GTIL Recommendation 10.1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1872208"/>
          </a:xfrm>
        </p:spPr>
        <p:txBody>
          <a:bodyPr/>
          <a:lstStyle/>
          <a:p>
            <a:pPr marL="137160" indent="0">
              <a:buNone/>
            </a:pPr>
            <a:r>
              <a:rPr lang="en-AU" dirty="0" smtClean="0"/>
              <a:t>http://</a:t>
            </a:r>
            <a:r>
              <a:rPr lang="en-AU" dirty="0" smtClean="0">
                <a:hlinkClick r:id="rId3"/>
              </a:rPr>
              <a:t>www.ptc.nsw.edu.au/SiteMedia/w3svc361/Uploads/Documents/GTIL%20Recommendation%2010.1%20Consultation%20Paper.pdf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09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Implementation update</a:t>
            </a:r>
            <a:br>
              <a:rPr lang="en-AU" dirty="0" smtClean="0"/>
            </a:br>
            <a:r>
              <a:rPr lang="en-AU" dirty="0" smtClean="0"/>
              <a:t>August 2013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9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The implementation update covers the following aspects:</a:t>
            </a:r>
          </a:p>
          <a:p>
            <a:pPr>
              <a:buFont typeface="Arial" charset="0"/>
              <a:buChar char="•"/>
            </a:pPr>
            <a:r>
              <a:rPr lang="en-AU" sz="2800" dirty="0" smtClean="0"/>
              <a:t>Attracting the best, brightest and most suitable entrants</a:t>
            </a:r>
          </a:p>
          <a:p>
            <a:pPr>
              <a:buFont typeface="Arial" charset="0"/>
              <a:buChar char="•"/>
            </a:pPr>
            <a:r>
              <a:rPr lang="en-AU" sz="2800" dirty="0" smtClean="0"/>
              <a:t>Giving teachers the best university preparation and support when they begin teaching</a:t>
            </a:r>
          </a:p>
          <a:p>
            <a:pPr>
              <a:buFont typeface="Arial" charset="0"/>
              <a:buChar char="•"/>
            </a:pPr>
            <a:r>
              <a:rPr lang="en-AU" sz="2800" dirty="0" smtClean="0"/>
              <a:t>Keeping teachers at their professional best by enhancing and maintaining skills</a:t>
            </a:r>
          </a:p>
          <a:p>
            <a:pPr>
              <a:buFont typeface="Arial" charset="0"/>
              <a:buChar char="•"/>
            </a:pPr>
            <a:r>
              <a:rPr lang="en-AU" sz="2800" dirty="0" smtClean="0"/>
              <a:t>Enhancing the status of career teachers</a:t>
            </a:r>
          </a:p>
          <a:p>
            <a:pPr marL="13716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51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/>
          </a:bodyPr>
          <a:lstStyle/>
          <a:p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06929"/>
            <a:ext cx="8229600" cy="2826328"/>
          </a:xfrm>
        </p:spPr>
        <p:txBody>
          <a:bodyPr/>
          <a:lstStyle/>
          <a:p>
            <a:r>
              <a:rPr lang="en-AU" dirty="0">
                <a:hlinkClick r:id="rId2"/>
              </a:rPr>
              <a:t>http://www.nswteachers.nsw.edu.au/great-teaching-inspired-learning</a:t>
            </a:r>
            <a:r>
              <a:rPr lang="en-AU" dirty="0" smtClean="0">
                <a:hlinkClick r:id="rId2"/>
              </a:rPr>
              <a:t>/</a:t>
            </a:r>
            <a:endParaRPr lang="en-AU" dirty="0" smtClean="0"/>
          </a:p>
          <a:p>
            <a:r>
              <a:rPr lang="en-AU" dirty="0" smtClean="0"/>
              <a:t>This site also provides FACT sheets on each of the afore mentioned areas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267599"/>
            <a:ext cx="7200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/>
              <a:t>Link on the NSW Institute of Teacher’s site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86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reat Teaching, Inspired Learning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A blueprint for action was released in March, 2013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NSW government and NSW Institute of teachers consultation paper regarding GTIL Recommendation 10.1&amp;quot;&quot;/&gt;&lt;property id=&quot;20307&quot; value=&quot;258&quot;/&gt;&lt;/object&gt;&lt;object type=&quot;3&quot; unique_id=&quot;10007&quot;&gt;&lt;property id=&quot;20148&quot; value=&quot;5&quot;/&gt;&lt;property id=&quot;20300&quot; value=&quot;Slide 3 - &amp;quot;http://www.dec.nsw.gov.au/our-services/schools/great-teaching-inspired-learning&amp;#x0D;&amp;#x0A;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Implementation update&amp;#x0D;&amp;#x0A;August 2013&amp;quot;&quot;/&gt;&lt;property id=&quot;20307&quot; value=&quot;260&quot;/&gt;&lt;/object&gt;&lt;object type=&quot;3&quot; unique_id=&quot;10030&quot;&gt;&lt;property id=&quot;20148&quot; value=&quot;5&quot;/&gt;&lt;property id=&quot;20300&quot; value=&quot;Slide 6 - &amp;quot;&amp;#x0D;&amp;#x0A;&amp;quot;&quot;/&gt;&lt;property id=&quot;20307&quot; value=&quot;26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225</TotalTime>
  <Words>286</Words>
  <Application>Microsoft Office PowerPoint</Application>
  <PresentationFormat>On-screen Show (4:3)</PresentationFormat>
  <Paragraphs>30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Great Teaching, Inspired Learning</vt:lpstr>
      <vt:lpstr>A blueprint for action was released in March, 2013</vt:lpstr>
      <vt:lpstr>http://www.dec.nsw.gov.au/our-services/schools/great-teaching-inspired-learning </vt:lpstr>
      <vt:lpstr>NSW government and NSW Institute of teachers consultation paper regarding GTIL Recommendation 10.1</vt:lpstr>
      <vt:lpstr>Implementation update August 2013</vt:lpstr>
      <vt:lpstr> 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Teaching, Inspired Learning</dc:title>
  <dc:creator>Rose, Leisa</dc:creator>
  <cp:lastModifiedBy>Mackney, Breen</cp:lastModifiedBy>
  <cp:revision>14</cp:revision>
  <cp:lastPrinted>2014-03-24T06:18:51Z</cp:lastPrinted>
  <dcterms:created xsi:type="dcterms:W3CDTF">2014-03-05T02:28:23Z</dcterms:created>
  <dcterms:modified xsi:type="dcterms:W3CDTF">2014-03-24T06:20:55Z</dcterms:modified>
</cp:coreProperties>
</file>